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0CEA93D-757F-40BE-90B0-5ECDF10BD944}">
  <a:tblStyle styleId="{90CEA93D-757F-40BE-90B0-5ECDF10BD94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6BAB820-E92F-40F4-99E8-DECC25342DF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80cbb272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580cbb272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588f6abc4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588f6abc4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2a0a03ea82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2a0a03ea82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9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{90CEA93D-757F-40BE-90B0-5ECDF10BD944}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{90CEA93D-757F-40BE-90B0-5ECDF10BD944}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the action or process of a state withdrawing from a former colony, leaving it independent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“Decolonization… was arguably the most significant and world-historical expression of a struggle over space in recent memory.”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Sandeep Banerjee,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Space, Utopia and Indian Decolonization: Literary Pre-Figurations of the Postcolony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2019.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Decolonization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idx="2" type="body"/>
          </p:nvPr>
        </p:nvSpPr>
        <p:spPr>
          <a:xfrm>
            <a:off x="783889" y="103300"/>
            <a:ext cx="75762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VOCABULARY MATCHING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">
                <a:latin typeface="Inter"/>
                <a:ea typeface="Inter"/>
                <a:cs typeface="Inter"/>
                <a:sym typeface="Inter"/>
              </a:rPr>
              <a:t>Match the vocabulary words in the box below with the correct definition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51" name="Google Shape;151;p28"/>
          <p:cNvGraphicFramePr/>
          <p:nvPr/>
        </p:nvGraphicFramePr>
        <p:xfrm>
          <a:off x="214550" y="1247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{A6BAB820-E92F-40F4-99E8-DECC25342DFA}</a:tableStyleId>
              </a:tblPr>
              <a:tblGrid>
                <a:gridCol w="7109700"/>
                <a:gridCol w="1605175"/>
              </a:tblGrid>
              <a:tr h="188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Term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1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 economic system in which land, factories, and other resources are owned by individuals instead of the government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8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 system of government derived from the writings of Karl Marx and Friedrich Engels in which all factories, farms, and other valuable things are owned and controlled by the government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191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 free or give up control of a colonized people or area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76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stronger or richer country using their power to establish economic/political dominance over a weaker or poorer country.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36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movement that seeks to unify or promote the interests of a nation or national group.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191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far-right form of government in which most of the power is held by an individual or small group; focuses on extreme nationalism, militarism, and priority of the state above the individual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52" name="Google Shape;152;p28"/>
          <p:cNvGraphicFramePr/>
          <p:nvPr/>
        </p:nvGraphicFramePr>
        <p:xfrm>
          <a:off x="1827125" y="403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{A6BAB820-E92F-40F4-99E8-DECC25342DFA}</a:tableStyleId>
              </a:tblPr>
              <a:tblGrid>
                <a:gridCol w="1907825"/>
                <a:gridCol w="1846800"/>
                <a:gridCol w="1846800"/>
              </a:tblGrid>
              <a:tr h="170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olonialism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Capitalism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Fascism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  <a:tr h="170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Communism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Nationalism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Decolonization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sp>
        <p:nvSpPr>
          <p:cNvPr id="153" name="Google Shape;153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